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318" r:id="rId4"/>
    <p:sldId id="319" r:id="rId5"/>
    <p:sldId id="320" r:id="rId6"/>
    <p:sldId id="327" r:id="rId7"/>
    <p:sldId id="329" r:id="rId8"/>
    <p:sldId id="311" r:id="rId9"/>
    <p:sldId id="321" r:id="rId10"/>
    <p:sldId id="326" r:id="rId11"/>
    <p:sldId id="295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66FF66"/>
    <a:srgbClr val="FFFF00"/>
    <a:srgbClr val="FFFF99"/>
    <a:srgbClr val="660066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63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30915C5-5F72-407B-B45B-DF875565A6FA}" type="datetimeFigureOut">
              <a:rPr lang="en-US"/>
              <a:pPr>
                <a:defRPr/>
              </a:pPr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254824C-16AF-4CDD-A403-63C0A71F8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59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962DE-76E7-4582-B91B-04EDED6AF4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43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405B6-9901-4ED9-BE57-511F44183D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60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35FDE-F4CF-4FF5-ABE0-FD0EB1E58C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4894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B915FE0-93E2-49FC-AA3D-435ECA127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29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4957BDC-85DD-4D27-A5F7-9E578866A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60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846A332-2011-4B6D-8BBA-2D05CB699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42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DA6390A-6B9E-461D-9A30-071C0821E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40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ED6AF0F-3D06-4A4C-B0A0-BDC79E02A9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61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34B36FF-BC99-484D-B0AA-AE4C451E65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594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245A700-951D-4025-9D58-878CE4E42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436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EA3FED3-D0AE-4904-AF35-5D98ECAB3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8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DA9B5-ACD4-49BD-A5F7-21B318BA2D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6710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E5A5F87-9D35-448E-A46F-95CD70FB6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187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39C6061-5C49-4719-A79D-F3C8E0153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2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2CF4D75-001B-4865-9CF2-69C94F3B0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168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528637"/>
            <a:ext cx="8229600" cy="4214813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99758DB-A46D-45DC-9673-9A1693A85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8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2EC49-C702-4254-86E2-164C4868BB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71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99044-F4D5-4513-813C-64EE9C4290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28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1EF77-56F6-40D7-B37B-CF2A3342AA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47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C305A-8963-4A36-96A3-EFD8413383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229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A5D50-7F87-46C8-9C56-D0A1CF817D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281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E49B0-EDD6-4C9C-89EA-7366940496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86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B34A9-07F8-47F0-9C65-51AF339BC8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120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0099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95E728B-6D62-439A-82E6-D7C36C758B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solidFill>
                  <a:srgbClr val="000000"/>
                </a:solidFill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solidFill>
                  <a:srgbClr val="000000"/>
                </a:solidFill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>
                <a:solidFill>
                  <a:srgbClr val="000000"/>
                </a:solidFill>
                <a:cs typeface="Arial"/>
              </a:defRPr>
            </a:lvl1pPr>
          </a:lstStyle>
          <a:p>
            <a:pPr>
              <a:defRPr/>
            </a:pPr>
            <a:fld id="{AC3005AF-4622-4981-A2FB-32329DAA6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ảnh trẻ em đi du lịch qua đảo được trang trí bằng các biểu tượng toán  học | Thư viện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 bwMode="auto">
          <a:xfrm>
            <a:off x="95250" y="1230313"/>
            <a:ext cx="8820150" cy="1722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 eaLnBrk="1" hangingPunct="1">
              <a:defRPr/>
            </a:pP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3</a:t>
            </a:r>
            <a:endParaRPr lang="en-US" sz="4000" b="1" baseline="42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7" descr="animatio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82563"/>
            <a:ext cx="267017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8" descr="animatio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182563"/>
            <a:ext cx="267017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9" descr="animatio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3714750"/>
            <a:ext cx="2670175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0" descr="animatio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300" y="3700463"/>
            <a:ext cx="267017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33713"/>
            <a:ext cx="83581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295400" y="106363"/>
            <a:ext cx="704850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1412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399" b="1" dirty="0">
                <a:solidFill>
                  <a:prstClr val="black"/>
                </a:solidFill>
                <a:latin typeface="Times New Roman" panose="02020603050405020304" pitchFamily="18" charset="0"/>
              </a:rPr>
              <a:t>ỦY BAN NHÂN DÂN QUẬN PHÚ NHUẬN</a:t>
            </a:r>
          </a:p>
          <a:p>
            <a:pPr algn="ctr" defTabSz="91412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399" b="1" dirty="0">
                <a:solidFill>
                  <a:prstClr val="black"/>
                </a:solidFill>
                <a:latin typeface="Times New Roman" panose="02020603050405020304" pitchFamily="18" charset="0"/>
              </a:rPr>
              <a:t>TRƯỜNG TIỂU HỌC NGUYỄN ĐÌNH CHÍNH</a:t>
            </a:r>
            <a:endParaRPr lang="en-US" sz="2399" b="1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2" descr="Vector Trẻ em vui vẻ với số hình khối | Thư viện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0"/>
            <a:ext cx="91249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Picture 2"/>
          <p:cNvSpPr>
            <a:spLocks noChangeAspect="1"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5604" name="Picture 9" descr="Pictur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08075"/>
            <a:ext cx="1447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12" descr="Pictur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965575"/>
            <a:ext cx="1447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3" descr="Pictur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94125"/>
            <a:ext cx="1447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7" descr="animatio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27050"/>
            <a:ext cx="2670175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7" descr="animatio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2490788"/>
            <a:ext cx="267017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7" descr="animatio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27050"/>
            <a:ext cx="2670175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684213" y="660356"/>
            <a:ext cx="7775575" cy="3152673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>
                  <a:solidFill>
                    <a:srgbClr val="000099"/>
                  </a:solidFill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TẠM BIỆT</a:t>
            </a:r>
          </a:p>
          <a:p>
            <a:pPr algn="ctr" eaLnBrk="1" hangingPunct="1">
              <a:defRPr/>
            </a:pPr>
            <a:r>
              <a:rPr lang="en-US" sz="5400" b="1" dirty="0">
                <a:ln>
                  <a:solidFill>
                    <a:srgbClr val="000099"/>
                  </a:solidFill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 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9088" y="3100388"/>
            <a:ext cx="8672512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con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 : 3 =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(con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62000" y="1235075"/>
            <a:ext cx="6172200" cy="957263"/>
            <a:chOff x="1352175" y="1138628"/>
            <a:chExt cx="6172199" cy="1274768"/>
          </a:xfrm>
        </p:grpSpPr>
        <p:pic>
          <p:nvPicPr>
            <p:cNvPr id="17415" name="Picture 41" descr="C:\Users\INSPIRON\Downloads\FullSizeRender (11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2175" y="1144984"/>
              <a:ext cx="2050425" cy="12684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16" name="Picture 41" descr="C:\Users\INSPIRON\Downloads\FullSizeRender (11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3525" y="1138628"/>
              <a:ext cx="2050425" cy="12684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17" name="Picture 41" descr="C:\Users\INSPIRON\Downloads\FullSizeRender (11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3949" y="1138628"/>
              <a:ext cx="2050425" cy="12684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5" name="Picture 41" descr="C:\Users\INSPIRON\Downloads\FullSizeRender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06638"/>
            <a:ext cx="2049463" cy="950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/>
          <p:cNvSpPr txBox="1"/>
          <p:nvPr/>
        </p:nvSpPr>
        <p:spPr bwMode="auto">
          <a:xfrm>
            <a:off x="60325" y="161925"/>
            <a:ext cx="8672513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 ĐI MỘT SỐ LẦN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79438" y="-115888"/>
            <a:ext cx="8153400" cy="5238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6375" y="2947988"/>
            <a:ext cx="8726488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 cm</a:t>
            </a:r>
          </a:p>
          <a:p>
            <a:pPr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CD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 : 4 =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2(cm)</a:t>
            </a:r>
          </a:p>
          <a:p>
            <a:pPr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32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CD.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720725" y="1087438"/>
            <a:ext cx="7654925" cy="1020762"/>
            <a:chOff x="530846" y="1851934"/>
            <a:chExt cx="7654270" cy="136227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75316" y="2970564"/>
              <a:ext cx="1560379" cy="0"/>
            </a:xfrm>
            <a:prstGeom prst="line">
              <a:avLst/>
            </a:prstGeom>
            <a:ln w="28575">
              <a:solidFill>
                <a:srgbClr val="C00000"/>
              </a:solidFill>
              <a:headEnd type="diamond" w="med" len="med"/>
              <a:tailEnd type="diamond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735695" y="2970564"/>
              <a:ext cx="1558792" cy="0"/>
            </a:xfrm>
            <a:prstGeom prst="line">
              <a:avLst/>
            </a:prstGeom>
            <a:ln w="28575">
              <a:solidFill>
                <a:srgbClr val="C00000"/>
              </a:solidFill>
              <a:headEnd type="diamond" w="med" len="med"/>
              <a:tailEnd type="diamond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308773" y="2970564"/>
              <a:ext cx="1560379" cy="0"/>
            </a:xfrm>
            <a:prstGeom prst="line">
              <a:avLst/>
            </a:prstGeom>
            <a:ln w="28575">
              <a:solidFill>
                <a:srgbClr val="C00000"/>
              </a:solidFill>
              <a:headEnd type="diamond" w="med" len="med"/>
              <a:tailEnd type="diamond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869152" y="2970564"/>
              <a:ext cx="1558792" cy="0"/>
            </a:xfrm>
            <a:prstGeom prst="line">
              <a:avLst/>
            </a:prstGeom>
            <a:ln w="28575">
              <a:solidFill>
                <a:srgbClr val="C00000"/>
              </a:solidFill>
              <a:headEnd type="diamond" w="med" len="med"/>
              <a:tailEnd type="diamond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30846" y="2243877"/>
              <a:ext cx="761935" cy="94490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423181" y="2243877"/>
              <a:ext cx="761935" cy="94490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2" name="Arc 11"/>
            <p:cNvSpPr/>
            <p:nvPr/>
          </p:nvSpPr>
          <p:spPr>
            <a:xfrm>
              <a:off x="1178491" y="2597687"/>
              <a:ext cx="6249453" cy="616517"/>
            </a:xfrm>
            <a:prstGeom prst="arc">
              <a:avLst>
                <a:gd name="adj1" fmla="val 10781438"/>
                <a:gd name="adj2" fmla="val 38624"/>
              </a:avLst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381752" y="1851934"/>
              <a:ext cx="1827057" cy="8622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36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8 cm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646113" y="1912938"/>
            <a:ext cx="3062287" cy="1116012"/>
            <a:chOff x="453282" y="2920722"/>
            <a:chExt cx="3062031" cy="148841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207281" y="3657519"/>
              <a:ext cx="1560383" cy="0"/>
            </a:xfrm>
            <a:prstGeom prst="line">
              <a:avLst/>
            </a:prstGeom>
            <a:ln w="28575">
              <a:solidFill>
                <a:srgbClr val="C00000"/>
              </a:solidFill>
              <a:headEnd type="diamond" w="med" len="med"/>
              <a:tailEnd type="diamond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753377" y="3424623"/>
              <a:ext cx="761936" cy="9442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3282" y="3358988"/>
              <a:ext cx="761936" cy="9442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72359" y="2952480"/>
              <a:ext cx="0" cy="779141"/>
            </a:xfrm>
            <a:prstGeom prst="line">
              <a:avLst/>
            </a:prstGeom>
            <a:ln w="28575">
              <a:solidFill>
                <a:srgbClr val="000099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735916" y="2920722"/>
              <a:ext cx="0" cy="779141"/>
            </a:xfrm>
            <a:prstGeom prst="line">
              <a:avLst/>
            </a:prstGeom>
            <a:ln w="28575">
              <a:solidFill>
                <a:srgbClr val="000099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121563" y="3547422"/>
              <a:ext cx="1827060" cy="8617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36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 cm</a:t>
              </a:r>
            </a:p>
          </p:txBody>
        </p:sp>
      </p:grpSp>
      <p:sp>
        <p:nvSpPr>
          <p:cNvPr id="21" name="TextBox 20"/>
          <p:cNvSpPr txBox="1"/>
          <p:nvPr/>
        </p:nvSpPr>
        <p:spPr bwMode="auto">
          <a:xfrm>
            <a:off x="206375" y="-130175"/>
            <a:ext cx="8672513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 ĐI MỘT SỐ LẦN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 descr="Premium Vector | Cartoon school kids with chalkbo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93" b="13832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371600" y="171450"/>
            <a:ext cx="6705600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* </a:t>
            </a:r>
            <a:r>
              <a:rPr lang="en-US" sz="4800" b="1" u="sng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GHI NHỚ</a:t>
            </a:r>
          </a:p>
          <a:p>
            <a:pPr algn="ctr" eaLnBrk="1" hangingPunct="1"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ta chia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WordArt 5"/>
          <p:cNvSpPr>
            <a:spLocks noTextEdit="1"/>
          </p:cNvSpPr>
          <p:nvPr/>
        </p:nvSpPr>
        <p:spPr bwMode="auto">
          <a:xfrm>
            <a:off x="2343150" y="1428750"/>
            <a:ext cx="40005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Palatino Linotype" panose="02040502050505030304" pitchFamily="18" charset="0"/>
              </a:rPr>
              <a:t>LUYỆN TẬP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028950" y="2800350"/>
            <a:ext cx="3502025" cy="715963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FF33CC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vi-VN" altLang="en-US" sz="4050" b="1" dirty="0">
                <a:solidFill>
                  <a:srgbClr val="A50021"/>
                </a:solidFill>
              </a:rPr>
              <a:t>VBT Trang</a:t>
            </a:r>
            <a:r>
              <a:rPr lang="en-US" sz="4050" b="1" dirty="0">
                <a:solidFill>
                  <a:srgbClr val="A50021"/>
                </a:solidFill>
              </a:rPr>
              <a:t> </a:t>
            </a:r>
            <a:r>
              <a:rPr lang="en-US" sz="4050" b="1" dirty="0" smtClean="0">
                <a:solidFill>
                  <a:srgbClr val="A50021"/>
                </a:solidFill>
              </a:rPr>
              <a:t>37</a:t>
            </a:r>
            <a:endParaRPr lang="vi-VN" altLang="en-US" sz="4050" b="1" dirty="0">
              <a:solidFill>
                <a:srgbClr val="A5002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 advTm="95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6144"/>
          <p:cNvSpPr/>
          <p:nvPr/>
        </p:nvSpPr>
        <p:spPr>
          <a:xfrm>
            <a:off x="133350" y="7938"/>
            <a:ext cx="405765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6148"/>
          <p:cNvSpPr/>
          <p:nvPr/>
        </p:nvSpPr>
        <p:spPr>
          <a:xfrm>
            <a:off x="4800600" y="1279525"/>
            <a:ext cx="2286000" cy="5857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42 : 7 = 6 (l)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5029200" y="2874963"/>
            <a:ext cx="3122613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 : 6 = 5 (m)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5334000" y="3783013"/>
            <a:ext cx="28956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24 : 2 = 12 (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5486400" y="2114550"/>
            <a:ext cx="30480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 : 5 = 8 (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3663" y="519113"/>
            <a:ext cx="86137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 kg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: 4 = 3 (kg)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-6350" y="1295400"/>
            <a:ext cx="86947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42l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………………………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-6350" y="2109788"/>
            <a:ext cx="869473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……………………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1113" y="3797300"/>
            <a:ext cx="86963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…………………….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-6350" y="2886075"/>
            <a:ext cx="86947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30 m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……………………..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422" grpId="0"/>
      <p:bldP spid="423" grpId="0"/>
      <p:bldP spid="4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Rectangle 431"/>
          <p:cNvSpPr/>
          <p:nvPr/>
        </p:nvSpPr>
        <p:spPr>
          <a:xfrm>
            <a:off x="92075" y="100013"/>
            <a:ext cx="64770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825" y="742950"/>
            <a:ext cx="8664575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cam,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cam?</a:t>
            </a:r>
          </a:p>
        </p:txBody>
      </p:sp>
      <p:sp>
        <p:nvSpPr>
          <p:cNvPr id="4" name="Rectangle 3"/>
          <p:cNvSpPr/>
          <p:nvPr/>
        </p:nvSpPr>
        <p:spPr>
          <a:xfrm>
            <a:off x="3451225" y="3109913"/>
            <a:ext cx="5692775" cy="20621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	84 : 4 =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21 (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cam)</a:t>
            </a:r>
          </a:p>
          <a:p>
            <a:pPr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 		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cam.</a:t>
            </a:r>
          </a:p>
        </p:txBody>
      </p:sp>
      <p:grpSp>
        <p:nvGrpSpPr>
          <p:cNvPr id="463" name="Group 462"/>
          <p:cNvGrpSpPr>
            <a:grpSpLocks/>
          </p:cNvGrpSpPr>
          <p:nvPr/>
        </p:nvGrpSpPr>
        <p:grpSpPr bwMode="auto">
          <a:xfrm>
            <a:off x="3117850" y="1812925"/>
            <a:ext cx="5495925" cy="947738"/>
            <a:chOff x="3118339" y="2418485"/>
            <a:chExt cx="5495750" cy="1262281"/>
          </a:xfrm>
        </p:grpSpPr>
        <p:grpSp>
          <p:nvGrpSpPr>
            <p:cNvPr id="22546" name="Group 453"/>
            <p:cNvGrpSpPr>
              <a:grpSpLocks/>
            </p:cNvGrpSpPr>
            <p:nvPr/>
          </p:nvGrpSpPr>
          <p:grpSpPr bwMode="auto">
            <a:xfrm>
              <a:off x="3118339" y="3064816"/>
              <a:ext cx="5495750" cy="615950"/>
              <a:chOff x="3346197" y="3064816"/>
              <a:chExt cx="5495750" cy="615950"/>
            </a:xfrm>
          </p:grpSpPr>
          <p:cxnSp>
            <p:nvCxnSpPr>
              <p:cNvPr id="434" name="Straight Connector 433"/>
              <p:cNvCxnSpPr/>
              <p:nvPr/>
            </p:nvCxnSpPr>
            <p:spPr bwMode="auto">
              <a:xfrm>
                <a:off x="3346197" y="3437613"/>
                <a:ext cx="1371556" cy="0"/>
              </a:xfrm>
              <a:prstGeom prst="line">
                <a:avLst/>
              </a:prstGeom>
              <a:ln w="57150">
                <a:solidFill>
                  <a:srgbClr val="C00000"/>
                </a:solidFill>
                <a:headEnd type="diamond" w="med" len="med"/>
                <a:tailEnd type="diamond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Connector 434"/>
              <p:cNvCxnSpPr/>
              <p:nvPr/>
            </p:nvCxnSpPr>
            <p:spPr bwMode="auto">
              <a:xfrm>
                <a:off x="4717753" y="3437613"/>
                <a:ext cx="1369969" cy="0"/>
              </a:xfrm>
              <a:prstGeom prst="line">
                <a:avLst/>
              </a:prstGeom>
              <a:ln w="57150">
                <a:solidFill>
                  <a:srgbClr val="C00000"/>
                </a:solidFill>
                <a:headEnd type="diamond" w="med" len="med"/>
                <a:tailEnd type="diamond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/>
              <p:cNvCxnSpPr/>
              <p:nvPr/>
            </p:nvCxnSpPr>
            <p:spPr bwMode="auto">
              <a:xfrm>
                <a:off x="6100422" y="3437613"/>
                <a:ext cx="1371556" cy="0"/>
              </a:xfrm>
              <a:prstGeom prst="line">
                <a:avLst/>
              </a:prstGeom>
              <a:ln w="57150">
                <a:solidFill>
                  <a:srgbClr val="C00000"/>
                </a:solidFill>
                <a:headEnd type="diamond" w="med" len="med"/>
                <a:tailEnd type="diamond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Straight Connector 436"/>
              <p:cNvCxnSpPr/>
              <p:nvPr/>
            </p:nvCxnSpPr>
            <p:spPr bwMode="auto">
              <a:xfrm>
                <a:off x="7471979" y="3437613"/>
                <a:ext cx="1369968" cy="0"/>
              </a:xfrm>
              <a:prstGeom prst="line">
                <a:avLst/>
              </a:prstGeom>
              <a:ln w="57150">
                <a:solidFill>
                  <a:srgbClr val="C00000"/>
                </a:solidFill>
                <a:headEnd type="diamond" w="med" len="med"/>
                <a:tailEnd type="diamond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0" name="Arc 439"/>
              <p:cNvSpPr/>
              <p:nvPr/>
            </p:nvSpPr>
            <p:spPr bwMode="auto">
              <a:xfrm>
                <a:off x="3349372" y="3065483"/>
                <a:ext cx="5492575" cy="615283"/>
              </a:xfrm>
              <a:prstGeom prst="arc">
                <a:avLst>
                  <a:gd name="adj1" fmla="val 10781438"/>
                  <a:gd name="adj2" fmla="val 38624"/>
                </a:avLst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441" name="TextBox 440"/>
            <p:cNvSpPr txBox="1"/>
            <p:nvPr/>
          </p:nvSpPr>
          <p:spPr bwMode="auto">
            <a:xfrm>
              <a:off x="5058202" y="2418485"/>
              <a:ext cx="1604912" cy="6977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28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84 </a:t>
              </a:r>
              <a:r>
                <a:rPr lang="en-US" sz="2800" b="1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55" name="Group 454"/>
          <p:cNvGrpSpPr>
            <a:grpSpLocks/>
          </p:cNvGrpSpPr>
          <p:nvPr/>
        </p:nvGrpSpPr>
        <p:grpSpPr bwMode="auto">
          <a:xfrm>
            <a:off x="2890838" y="2608263"/>
            <a:ext cx="1827212" cy="984250"/>
            <a:chOff x="3118338" y="3477279"/>
            <a:chExt cx="1827212" cy="1312086"/>
          </a:xfrm>
        </p:grpSpPr>
        <p:cxnSp>
          <p:nvCxnSpPr>
            <p:cNvPr id="443" name="Straight Connector 442"/>
            <p:cNvCxnSpPr/>
            <p:nvPr/>
          </p:nvCxnSpPr>
          <p:spPr bwMode="auto">
            <a:xfrm>
              <a:off x="3356463" y="4093112"/>
              <a:ext cx="1360487" cy="0"/>
            </a:xfrm>
            <a:prstGeom prst="line">
              <a:avLst/>
            </a:prstGeom>
            <a:ln w="57150">
              <a:solidFill>
                <a:srgbClr val="C00000"/>
              </a:solidFill>
              <a:headEnd type="diamond" w="med" len="med"/>
              <a:tailEnd type="diamond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/>
            <p:cNvCxnSpPr/>
            <p:nvPr/>
          </p:nvCxnSpPr>
          <p:spPr bwMode="auto">
            <a:xfrm>
              <a:off x="3345350" y="3477279"/>
              <a:ext cx="0" cy="687786"/>
            </a:xfrm>
            <a:prstGeom prst="line">
              <a:avLst/>
            </a:prstGeom>
            <a:ln w="28575">
              <a:solidFill>
                <a:srgbClr val="000099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/>
            <p:cNvCxnSpPr/>
            <p:nvPr/>
          </p:nvCxnSpPr>
          <p:spPr bwMode="auto">
            <a:xfrm>
              <a:off x="4716950" y="3477279"/>
              <a:ext cx="0" cy="615833"/>
            </a:xfrm>
            <a:prstGeom prst="line">
              <a:avLst/>
            </a:prstGeom>
            <a:ln w="28575">
              <a:solidFill>
                <a:srgbClr val="000099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8" name="TextBox 447"/>
            <p:cNvSpPr txBox="1"/>
            <p:nvPr/>
          </p:nvSpPr>
          <p:spPr bwMode="auto">
            <a:xfrm>
              <a:off x="3118338" y="4093112"/>
              <a:ext cx="1827212" cy="6962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28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2800" b="1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49" name="TextBox 448"/>
          <p:cNvSpPr txBox="1"/>
          <p:nvPr/>
        </p:nvSpPr>
        <p:spPr bwMode="auto">
          <a:xfrm>
            <a:off x="66675" y="1581150"/>
            <a:ext cx="18272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" name="TextBox 449"/>
          <p:cNvSpPr txBox="1"/>
          <p:nvPr/>
        </p:nvSpPr>
        <p:spPr bwMode="auto">
          <a:xfrm>
            <a:off x="2038350" y="2298700"/>
            <a:ext cx="13906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51" name="TextBox 450"/>
          <p:cNvSpPr txBox="1"/>
          <p:nvPr/>
        </p:nvSpPr>
        <p:spPr bwMode="auto">
          <a:xfrm>
            <a:off x="1169988" y="2686050"/>
            <a:ext cx="182721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456" name="Straight Connector 455"/>
          <p:cNvCxnSpPr/>
          <p:nvPr/>
        </p:nvCxnSpPr>
        <p:spPr>
          <a:xfrm>
            <a:off x="685800" y="1200150"/>
            <a:ext cx="2906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Straight Connector 460"/>
          <p:cNvCxnSpPr/>
          <p:nvPr/>
        </p:nvCxnSpPr>
        <p:spPr>
          <a:xfrm>
            <a:off x="6837363" y="1200150"/>
            <a:ext cx="200183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1000" y="1592263"/>
            <a:ext cx="100171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590800" y="1657350"/>
            <a:ext cx="447516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49" grpId="0"/>
      <p:bldP spid="450" grpId="0"/>
      <p:bldP spid="4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30724"/>
          <p:cNvSpPr/>
          <p:nvPr/>
        </p:nvSpPr>
        <p:spPr>
          <a:xfrm>
            <a:off x="252413" y="11113"/>
            <a:ext cx="8431212" cy="18780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0726" name="Rectangle 30725"/>
          <p:cNvSpPr/>
          <p:nvPr/>
        </p:nvSpPr>
        <p:spPr>
          <a:xfrm>
            <a:off x="114300" y="3182938"/>
            <a:ext cx="9067800" cy="19081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		6 : 2 = </a:t>
            </a:r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(</a:t>
            </a:r>
            <a:r>
              <a:rPr lang="en-US" sz="3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     		             </a:t>
            </a:r>
            <a:r>
              <a:rPr lang="en-US" sz="3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18" name="Text Box 135"/>
          <p:cNvSpPr txBox="1">
            <a:spLocks noChangeArrowheads="1"/>
          </p:cNvSpPr>
          <p:nvPr/>
        </p:nvSpPr>
        <p:spPr bwMode="auto">
          <a:xfrm>
            <a:off x="2184400" y="1976438"/>
            <a:ext cx="1673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420" name="Group 419"/>
          <p:cNvGrpSpPr>
            <a:grpSpLocks/>
          </p:cNvGrpSpPr>
          <p:nvPr/>
        </p:nvGrpSpPr>
        <p:grpSpPr bwMode="auto">
          <a:xfrm rot="10800000">
            <a:off x="3949700" y="2112963"/>
            <a:ext cx="1035050" cy="639762"/>
            <a:chOff x="5570930" y="3303968"/>
            <a:chExt cx="1958975" cy="853594"/>
          </a:xfrm>
        </p:grpSpPr>
        <p:cxnSp>
          <p:nvCxnSpPr>
            <p:cNvPr id="424" name="Straight Connector 423"/>
            <p:cNvCxnSpPr/>
            <p:nvPr/>
          </p:nvCxnSpPr>
          <p:spPr bwMode="auto">
            <a:xfrm>
              <a:off x="5573934" y="3882209"/>
              <a:ext cx="9704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Right Brace 424"/>
            <p:cNvSpPr/>
            <p:nvPr/>
          </p:nvSpPr>
          <p:spPr bwMode="auto">
            <a:xfrm rot="5400000">
              <a:off x="6422274" y="3049929"/>
              <a:ext cx="256290" cy="1958975"/>
            </a:xfrm>
            <a:prstGeom prst="rightBrace">
              <a:avLst>
                <a:gd name="adj1" fmla="val 108617"/>
                <a:gd name="adj2" fmla="val 49525"/>
              </a:avLst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26" name="Straight Connector 425"/>
            <p:cNvCxnSpPr/>
            <p:nvPr/>
          </p:nvCxnSpPr>
          <p:spPr bwMode="auto">
            <a:xfrm>
              <a:off x="6541403" y="3880091"/>
              <a:ext cx="973478" cy="0"/>
            </a:xfrm>
            <a:prstGeom prst="line">
              <a:avLst/>
            </a:prstGeom>
            <a:ln w="28575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>
              <a:off x="6526381" y="3301849"/>
              <a:ext cx="970473" cy="0"/>
            </a:xfrm>
            <a:prstGeom prst="line">
              <a:avLst/>
            </a:prstGeom>
            <a:ln w="28575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7" name="Text Box 135"/>
          <p:cNvSpPr txBox="1">
            <a:spLocks noChangeArrowheads="1"/>
          </p:cNvSpPr>
          <p:nvPr/>
        </p:nvSpPr>
        <p:spPr bwMode="auto">
          <a:xfrm>
            <a:off x="3990975" y="1554163"/>
            <a:ext cx="10953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8" name="Text Box 135"/>
          <p:cNvSpPr txBox="1">
            <a:spLocks noChangeArrowheads="1"/>
          </p:cNvSpPr>
          <p:nvPr/>
        </p:nvSpPr>
        <p:spPr bwMode="auto">
          <a:xfrm>
            <a:off x="414338" y="1947863"/>
            <a:ext cx="14684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u="sng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9" name="Straight Connector 428"/>
          <p:cNvCxnSpPr/>
          <p:nvPr/>
        </p:nvCxnSpPr>
        <p:spPr>
          <a:xfrm>
            <a:off x="3992563" y="514350"/>
            <a:ext cx="456247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0" name="Group 429"/>
          <p:cNvGrpSpPr>
            <a:grpSpLocks/>
          </p:cNvGrpSpPr>
          <p:nvPr/>
        </p:nvGrpSpPr>
        <p:grpSpPr bwMode="auto">
          <a:xfrm rot="10800000" flipV="1">
            <a:off x="1035050" y="1368425"/>
            <a:ext cx="7051675" cy="42863"/>
            <a:chOff x="304800" y="1771650"/>
            <a:chExt cx="5791200" cy="120432"/>
          </a:xfrm>
        </p:grpSpPr>
        <p:cxnSp>
          <p:nvCxnSpPr>
            <p:cNvPr id="431" name="Straight Connector 430"/>
            <p:cNvCxnSpPr/>
            <p:nvPr/>
          </p:nvCxnSpPr>
          <p:spPr>
            <a:xfrm>
              <a:off x="304800" y="1776112"/>
              <a:ext cx="579120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Straight Connector 431"/>
            <p:cNvCxnSpPr/>
            <p:nvPr/>
          </p:nvCxnSpPr>
          <p:spPr>
            <a:xfrm>
              <a:off x="304800" y="1896541"/>
              <a:ext cx="579120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6" name="Straight Connector 435"/>
          <p:cNvCxnSpPr>
            <a:endCxn id="30725" idx="3"/>
          </p:cNvCxnSpPr>
          <p:nvPr/>
        </p:nvCxnSpPr>
        <p:spPr>
          <a:xfrm flipV="1">
            <a:off x="2971800" y="949325"/>
            <a:ext cx="5711825" cy="25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7" name="Text Box 135"/>
          <p:cNvSpPr txBox="1">
            <a:spLocks noChangeArrowheads="1"/>
          </p:cNvSpPr>
          <p:nvPr/>
        </p:nvSpPr>
        <p:spPr bwMode="auto">
          <a:xfrm>
            <a:off x="2749550" y="2435225"/>
            <a:ext cx="114617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30736" name="Straight Connector 30735"/>
          <p:cNvCxnSpPr/>
          <p:nvPr/>
        </p:nvCxnSpPr>
        <p:spPr>
          <a:xfrm>
            <a:off x="3959225" y="2393950"/>
            <a:ext cx="0" cy="311150"/>
          </a:xfrm>
          <a:prstGeom prst="line">
            <a:avLst/>
          </a:prstGeom>
          <a:ln w="3810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/>
          <p:cNvCxnSpPr/>
          <p:nvPr/>
        </p:nvCxnSpPr>
        <p:spPr>
          <a:xfrm>
            <a:off x="4476750" y="2393950"/>
            <a:ext cx="0" cy="312738"/>
          </a:xfrm>
          <a:prstGeom prst="line">
            <a:avLst/>
          </a:prstGeom>
          <a:ln w="3810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52413" y="949325"/>
            <a:ext cx="2414587" cy="317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>
            <a:grpSpLocks/>
          </p:cNvGrpSpPr>
          <p:nvPr/>
        </p:nvGrpSpPr>
        <p:grpSpPr bwMode="auto">
          <a:xfrm rot="10800000" flipV="1">
            <a:off x="481013" y="1822450"/>
            <a:ext cx="2362200" cy="44450"/>
            <a:chOff x="304800" y="1771650"/>
            <a:chExt cx="5791200" cy="1204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304800" y="1767350"/>
              <a:ext cx="579120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04800" y="1887782"/>
              <a:ext cx="579120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/>
          <p:cNvCxnSpPr/>
          <p:nvPr/>
        </p:nvCxnSpPr>
        <p:spPr>
          <a:xfrm flipV="1">
            <a:off x="333375" y="1365250"/>
            <a:ext cx="481013" cy="1111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3810000" y="2784475"/>
            <a:ext cx="1082675" cy="538163"/>
            <a:chOff x="425477" y="4860188"/>
            <a:chExt cx="1082223" cy="716125"/>
          </a:xfrm>
        </p:grpSpPr>
        <p:sp>
          <p:nvSpPr>
            <p:cNvPr id="38" name="Text Box 135"/>
            <p:cNvSpPr txBox="1">
              <a:spLocks noChangeArrowheads="1"/>
            </p:cNvSpPr>
            <p:nvPr/>
          </p:nvSpPr>
          <p:spPr bwMode="auto">
            <a:xfrm>
              <a:off x="425477" y="4879201"/>
              <a:ext cx="1082223" cy="697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28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giờ</a:t>
              </a:r>
              <a:endPara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Right Brace 50"/>
            <p:cNvSpPr/>
            <p:nvPr/>
          </p:nvSpPr>
          <p:spPr bwMode="auto">
            <a:xfrm rot="5400000">
              <a:off x="734019" y="4692875"/>
              <a:ext cx="211246" cy="545872"/>
            </a:xfrm>
            <a:prstGeom prst="rightBrace">
              <a:avLst>
                <a:gd name="adj1" fmla="val 47683"/>
                <a:gd name="adj2" fmla="val 47801"/>
              </a:avLst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  <p:bldP spid="418" grpId="0"/>
      <p:bldP spid="427" grpId="0"/>
      <p:bldP spid="428" grpId="0"/>
      <p:bldP spid="4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8" descr="Illustration Of Cartoon School Children With Book Isolated Cliparts,  Vector, Và Stock Hình ảnh Minh Họa Miễn Phí Bản Quyền. Image 46053973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51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09800" y="1357313"/>
            <a:ext cx="5105400" cy="3140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CỦNG CỐ</a:t>
            </a:r>
          </a:p>
          <a:p>
            <a:pPr algn="ctr" eaLnBrk="1" hangingPunct="1">
              <a:defRPr/>
            </a:pP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ta chia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341</Words>
  <Application>Microsoft Office PowerPoint</Application>
  <PresentationFormat>On-screen Show (16:9)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Palatino Linotype</vt:lpstr>
      <vt:lpstr>Times New Roman</vt:lpstr>
      <vt:lpstr>Wingdings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HỒNG THẢO</dc:creator>
  <cp:lastModifiedBy>Duong Nguyen Thuy  Ngan - D20</cp:lastModifiedBy>
  <cp:revision>163</cp:revision>
  <dcterms:created xsi:type="dcterms:W3CDTF">2009-12-15T20:29:24Z</dcterms:created>
  <dcterms:modified xsi:type="dcterms:W3CDTF">2021-10-18T09:25:11Z</dcterms:modified>
</cp:coreProperties>
</file>